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9" r:id="rId8"/>
    <p:sldId id="265" r:id="rId9"/>
    <p:sldId id="263" r:id="rId10"/>
    <p:sldId id="270" r:id="rId11"/>
    <p:sldId id="268" r:id="rId12"/>
    <p:sldId id="267" r:id="rId13"/>
    <p:sldId id="271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5B60E8-0846-4637-AA68-083BBC2B3D8F}" type="datetimeFigureOut">
              <a:rPr lang="en-US" smtClean="0"/>
              <a:pPr/>
              <a:t>10/1/2010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49852E-8AE9-4254-B855-C7F052853C5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2304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1752600"/>
            <a:ext cx="2009774" cy="21924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Acceptable Use of Equipment and Library Material</a:t>
            </a:r>
            <a:endParaRPr lang="en-US" dirty="0"/>
          </a:p>
        </p:txBody>
      </p:sp>
      <p:pic>
        <p:nvPicPr>
          <p:cNvPr id="8" name="Picture 7" descr="lapt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1752600"/>
            <a:ext cx="2619375" cy="1743075"/>
          </a:xfrm>
          <a:prstGeom prst="rect">
            <a:avLst/>
          </a:prstGeom>
        </p:spPr>
      </p:pic>
      <p:pic>
        <p:nvPicPr>
          <p:cNvPr id="9" name="Picture 8" descr="books on a bookcas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3810000"/>
            <a:ext cx="2905404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 Replacement of Books</a:t>
            </a:r>
            <a:endParaRPr lang="en-US" dirty="0"/>
          </a:p>
        </p:txBody>
      </p:sp>
      <p:pic>
        <p:nvPicPr>
          <p:cNvPr id="5" name="Picture 4" descr="imagesCAPI3PU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3886200"/>
            <a:ext cx="5334000" cy="2536658"/>
          </a:xfrm>
          <a:prstGeom prst="rect">
            <a:avLst/>
          </a:prstGeom>
        </p:spPr>
      </p:pic>
      <p:pic>
        <p:nvPicPr>
          <p:cNvPr id="7" name="Content Placeholder 6" descr="book with lightbulb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886200" y="1981200"/>
            <a:ext cx="1314286" cy="19238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Which Bookcase looks better?</a:t>
            </a:r>
            <a:endParaRPr lang="en-US" dirty="0"/>
          </a:p>
        </p:txBody>
      </p:sp>
      <p:pic>
        <p:nvPicPr>
          <p:cNvPr id="4" name="Content Placeholder 3" descr="100_38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29200" y="1981200"/>
            <a:ext cx="2926291" cy="4389437"/>
          </a:xfrm>
        </p:spPr>
      </p:pic>
      <p:pic>
        <p:nvPicPr>
          <p:cNvPr id="5" name="Content Placeholder 3" descr="100_38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1905000"/>
            <a:ext cx="3016130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Wrong ways to replace </a:t>
            </a:r>
            <a:r>
              <a:rPr lang="en-US" sz="4400" dirty="0" smtClean="0"/>
              <a:t>books on a </a:t>
            </a:r>
            <a:r>
              <a:rPr lang="en-US" sz="4400" dirty="0" smtClean="0"/>
              <a:t>shelve ….</a:t>
            </a:r>
            <a:endParaRPr lang="en-US" sz="4400" dirty="0"/>
          </a:p>
        </p:txBody>
      </p:sp>
      <p:pic>
        <p:nvPicPr>
          <p:cNvPr id="4" name="Content Placeholder 3" descr="100_38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2057400"/>
            <a:ext cx="5877098" cy="3915295"/>
          </a:xfrm>
        </p:spPr>
      </p:pic>
      <p:sp>
        <p:nvSpPr>
          <p:cNvPr id="5" name="Text Placeholder 4"/>
          <p:cNvSpPr>
            <a:spLocks noGrp="1"/>
          </p:cNvSpPr>
          <p:nvPr>
            <p:ph type="body" sz="half" idx="4294967295"/>
          </p:nvPr>
        </p:nvSpPr>
        <p:spPr>
          <a:xfrm>
            <a:off x="457200" y="2819400"/>
            <a:ext cx="2438400" cy="21796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Do not place books on top of  other books.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3624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900" dirty="0" smtClean="0"/>
              <a:t>Can you find what's wrong with these shelves?</a:t>
            </a:r>
            <a:endParaRPr lang="en-US" sz="39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 rot="10800000" flipV="1">
            <a:off x="609600" y="4572000"/>
            <a:ext cx="7616952" cy="1500624"/>
          </a:xfrm>
        </p:spPr>
        <p:txBody>
          <a:bodyPr>
            <a:normAutofit/>
          </a:bodyPr>
          <a:lstStyle/>
          <a:p>
            <a:r>
              <a:rPr lang="en-US" dirty="0" smtClean="0"/>
              <a:t>The bookshelf on the left has a book upside down.</a:t>
            </a:r>
          </a:p>
          <a:p>
            <a:r>
              <a:rPr lang="en-US" dirty="0" smtClean="0"/>
              <a:t>The bookshelf on the right has a book with the pages facing out.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3" descr="100_383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600200"/>
            <a:ext cx="4070350" cy="27130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8" name="Content Placeholder 3" descr="100_38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905000"/>
            <a:ext cx="3544385" cy="23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magesCAQTFYZ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1905000"/>
            <a:ext cx="1752600" cy="175260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/>
              <a:t/>
            </a:r>
            <a:br>
              <a:rPr lang="en-US" sz="5400" dirty="0" smtClean="0"/>
            </a:br>
            <a:endParaRPr lang="en-US" sz="33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81000" y="1143000"/>
            <a:ext cx="4116388" cy="137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Books should be placed back on the shelf  with the spine out and the call number down.</a:t>
            </a:r>
          </a:p>
          <a:p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half" idx="3"/>
          </p:nvPr>
        </p:nvSpPr>
        <p:spPr>
          <a:xfrm>
            <a:off x="4724400" y="1143000"/>
            <a:ext cx="4041775" cy="654843"/>
          </a:xfrm>
        </p:spPr>
        <p:txBody>
          <a:bodyPr>
            <a:noAutofit/>
          </a:bodyPr>
          <a:lstStyle/>
          <a:p>
            <a:r>
              <a:rPr lang="en-US" dirty="0" smtClean="0"/>
              <a:t>Please use a shelf marker to ensure books are replaced properly.</a:t>
            </a:r>
            <a:endParaRPr lang="en-US" dirty="0"/>
          </a:p>
        </p:txBody>
      </p:sp>
      <p:pic>
        <p:nvPicPr>
          <p:cNvPr id="5" name="Content Placeholder 3" descr="100_3821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838200" y="2590800"/>
            <a:ext cx="2564342" cy="3846513"/>
          </a:xfrm>
        </p:spPr>
      </p:pic>
      <p:sp>
        <p:nvSpPr>
          <p:cNvPr id="16" name="Content Placeholder 1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0_38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2590800"/>
            <a:ext cx="3239259" cy="3367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33400" y="3276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Created by …</a:t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Jeannye Glidden, Elementary Librarian</a:t>
            </a:r>
            <a:br>
              <a:rPr lang="en-US" sz="3100" dirty="0" smtClean="0"/>
            </a:br>
            <a:r>
              <a:rPr lang="en-US" sz="3100" dirty="0" smtClean="0"/>
              <a:t>Susquehanna Community School District</a:t>
            </a:r>
            <a:br>
              <a:rPr lang="en-US" sz="3100" dirty="0" smtClean="0"/>
            </a:br>
            <a:r>
              <a:rPr lang="en-US" sz="3100" dirty="0" smtClean="0"/>
              <a:t>3192 Turnpike Street</a:t>
            </a:r>
            <a:br>
              <a:rPr lang="en-US" sz="3100" dirty="0" smtClean="0"/>
            </a:br>
            <a:r>
              <a:rPr lang="en-US" sz="3100" dirty="0" smtClean="0"/>
              <a:t>Susquehanna, Pa. 18847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Proper Care of Laptops</a:t>
            </a:r>
            <a:endParaRPr lang="en-US" dirty="0"/>
          </a:p>
        </p:txBody>
      </p:sp>
      <p:pic>
        <p:nvPicPr>
          <p:cNvPr id="12" name="Content Placeholder 11" descr="100_38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8914" y="1935163"/>
            <a:ext cx="6586171" cy="43894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magesCAXOE7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6600" y="3505200"/>
            <a:ext cx="1905000" cy="1771650"/>
          </a:xfrm>
          <a:prstGeom prst="rect">
            <a:avLst/>
          </a:prstGeom>
        </p:spPr>
      </p:pic>
      <p:pic>
        <p:nvPicPr>
          <p:cNvPr id="4" name="Content Placeholder 3" descr="100_3825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838200" y="3886200"/>
            <a:ext cx="3429000" cy="2286000"/>
          </a:xfrm>
        </p:spPr>
      </p:pic>
      <p:sp>
        <p:nvSpPr>
          <p:cNvPr id="7" name="Content Placeholder 6"/>
          <p:cNvSpPr>
            <a:spLocks noGrp="1"/>
          </p:cNvSpPr>
          <p:nvPr>
            <p:ph sz="half" idx="4294967295"/>
          </p:nvPr>
        </p:nvSpPr>
        <p:spPr>
          <a:xfrm>
            <a:off x="4724400" y="1295400"/>
            <a:ext cx="4038600" cy="4724400"/>
          </a:xfrm>
        </p:spPr>
        <p:txBody>
          <a:bodyPr>
            <a:normAutofit/>
          </a:bodyPr>
          <a:lstStyle/>
          <a:p>
            <a:r>
              <a:rPr lang="en-US" dirty="0" smtClean="0"/>
              <a:t>Keep pencils or any writing tool away from the laptops.  </a:t>
            </a:r>
          </a:p>
          <a:p>
            <a:r>
              <a:rPr lang="en-US" dirty="0" smtClean="0"/>
              <a:t>Monitor and computer Keys should not have marks on them.</a:t>
            </a:r>
          </a:p>
          <a:p>
            <a:pPr>
              <a:buNone/>
            </a:pPr>
            <a:r>
              <a:rPr lang="en-US" dirty="0" smtClean="0"/>
              <a:t>    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Pencils belong on paper.</a:t>
            </a:r>
            <a:endParaRPr lang="en-US" dirty="0"/>
          </a:p>
        </p:txBody>
      </p:sp>
      <p:pic>
        <p:nvPicPr>
          <p:cNvPr id="5" name="Picture 4" descr="100_38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1066800"/>
            <a:ext cx="3467055" cy="2310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0_382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990600" y="609600"/>
            <a:ext cx="2819400" cy="1878013"/>
          </a:xfrm>
        </p:spPr>
      </p:pic>
      <p:sp>
        <p:nvSpPr>
          <p:cNvPr id="13" name="Content Placeholder 12"/>
          <p:cNvSpPr>
            <a:spLocks noGrp="1"/>
          </p:cNvSpPr>
          <p:nvPr>
            <p:ph sz="half" idx="4294967295"/>
          </p:nvPr>
        </p:nvSpPr>
        <p:spPr>
          <a:xfrm>
            <a:off x="5105400" y="457200"/>
            <a:ext cx="4038600" cy="60198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Don’t peel the stickers off the laptop.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Don’t pick at the keys or touch point. </a:t>
            </a:r>
          </a:p>
          <a:p>
            <a:pPr lvl="1"/>
            <a:r>
              <a:rPr lang="en-US" dirty="0" smtClean="0"/>
              <a:t>The keyboard cost a lot of money to replace. 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Don’t clean the monitor with your hand. This  will leave finger prints.</a:t>
            </a:r>
          </a:p>
          <a:p>
            <a:endParaRPr lang="en-US" dirty="0"/>
          </a:p>
        </p:txBody>
      </p:sp>
      <p:pic>
        <p:nvPicPr>
          <p:cNvPr id="5" name="Picture 4" descr="100_3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4876800"/>
            <a:ext cx="2744271" cy="1828800"/>
          </a:xfrm>
          <a:prstGeom prst="rect">
            <a:avLst/>
          </a:prstGeom>
        </p:spPr>
      </p:pic>
      <p:pic>
        <p:nvPicPr>
          <p:cNvPr id="6" name="Picture 5" descr="100_38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400" y="2743200"/>
            <a:ext cx="2973319" cy="1981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Proper care of </a:t>
            </a:r>
            <a:r>
              <a:rPr lang="en-US" dirty="0" err="1" smtClean="0"/>
              <a:t>Playaways</a:t>
            </a:r>
            <a:endParaRPr lang="en-US" dirty="0"/>
          </a:p>
        </p:txBody>
      </p:sp>
      <p:pic>
        <p:nvPicPr>
          <p:cNvPr id="5" name="Content Placeholder 4" descr="playaway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2209800"/>
            <a:ext cx="4047612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en-US" dirty="0" smtClean="0"/>
              <a:t>Damaged Cases</a:t>
            </a:r>
            <a:endParaRPr lang="en-US" dirty="0"/>
          </a:p>
        </p:txBody>
      </p:sp>
      <p:pic>
        <p:nvPicPr>
          <p:cNvPr id="4" name="Content Placeholder 3" descr="100_38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5800" y="3429000"/>
            <a:ext cx="3956466" cy="2636837"/>
          </a:xfrm>
        </p:spPr>
      </p:pic>
      <p:pic>
        <p:nvPicPr>
          <p:cNvPr id="10" name="Content Placeholder 3" descr="100_38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1905000"/>
            <a:ext cx="3016130" cy="4525963"/>
          </a:xfrm>
          <a:prstGeom prst="rect">
            <a:avLst/>
          </a:prstGeom>
        </p:spPr>
      </p:pic>
      <p:pic>
        <p:nvPicPr>
          <p:cNvPr id="11" name="Picture 10" descr="hear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838200"/>
            <a:ext cx="2305050" cy="2426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Missing Parts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Someone brought this </a:t>
            </a:r>
            <a:r>
              <a:rPr lang="en-US" dirty="0" err="1" smtClean="0"/>
              <a:t>playaway</a:t>
            </a:r>
            <a:r>
              <a:rPr lang="en-US" dirty="0" smtClean="0"/>
              <a:t> back  to the library without the battery and cover.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100_38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371600"/>
            <a:ext cx="4641354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Improper way to replace a </a:t>
            </a:r>
            <a:r>
              <a:rPr lang="en-US" dirty="0" err="1" smtClean="0"/>
              <a:t>Playaway</a:t>
            </a:r>
            <a:r>
              <a:rPr lang="en-US" dirty="0" smtClean="0"/>
              <a:t> in a case…..</a:t>
            </a:r>
            <a:endParaRPr lang="en-US" dirty="0"/>
          </a:p>
        </p:txBody>
      </p:sp>
      <p:pic>
        <p:nvPicPr>
          <p:cNvPr id="6" name="Content Placeholder 5" descr="100_38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2057400"/>
            <a:ext cx="2926291" cy="4389437"/>
          </a:xfrm>
        </p:spPr>
      </p:pic>
      <p:pic>
        <p:nvPicPr>
          <p:cNvPr id="7" name="Picture 6" descr="100_38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1981200"/>
            <a:ext cx="2945248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Proper way to replace a </a:t>
            </a:r>
            <a:r>
              <a:rPr lang="en-US" dirty="0" err="1" smtClean="0"/>
              <a:t>Playaway</a:t>
            </a:r>
            <a:r>
              <a:rPr lang="en-US" dirty="0" smtClean="0"/>
              <a:t> in a case…</a:t>
            </a:r>
            <a:endParaRPr lang="en-US" dirty="0"/>
          </a:p>
        </p:txBody>
      </p:sp>
      <p:pic>
        <p:nvPicPr>
          <p:cNvPr id="4" name="Content Placeholder 3" descr="100_38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981200"/>
            <a:ext cx="2895600" cy="4345097"/>
          </a:xfrm>
        </p:spPr>
      </p:pic>
      <p:pic>
        <p:nvPicPr>
          <p:cNvPr id="5" name="Content Placeholder 3" descr="100_38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2286000"/>
            <a:ext cx="2539008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351</TotalTime>
  <Words>195</Words>
  <Application>Microsoft Office PowerPoint</Application>
  <PresentationFormat>On-screen Show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Flow</vt:lpstr>
      <vt:lpstr>Acceptable Use of Equipment and Library Material</vt:lpstr>
      <vt:lpstr>Proper Care of Laptops</vt:lpstr>
      <vt:lpstr>Slide 3</vt:lpstr>
      <vt:lpstr>Slide 4</vt:lpstr>
      <vt:lpstr>Proper care of Playaways</vt:lpstr>
      <vt:lpstr>Damaged Cases</vt:lpstr>
      <vt:lpstr>Missing Parts</vt:lpstr>
      <vt:lpstr>Improper way to replace a Playaway in a case…..</vt:lpstr>
      <vt:lpstr>Proper way to replace a Playaway in a case…</vt:lpstr>
      <vt:lpstr>Proper Replacement of Books</vt:lpstr>
      <vt:lpstr>Which Bookcase looks better?</vt:lpstr>
      <vt:lpstr>Wrong ways to replace books on a shelve ….</vt:lpstr>
      <vt:lpstr>  Can you find what's wrong with these shelves?</vt:lpstr>
      <vt:lpstr> </vt:lpstr>
      <vt:lpstr>     Created by …  Jeannye Glidden, Elementary Librarian Susquehanna Community School District 3192 Turnpike Street Susquehanna, Pa. 18847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Acceptable Use of Equipment and Library Material</dc:title>
  <dc:creator>jglidden</dc:creator>
  <cp:lastModifiedBy>jglidden</cp:lastModifiedBy>
  <cp:revision>41</cp:revision>
  <dcterms:created xsi:type="dcterms:W3CDTF">2010-09-30T20:02:55Z</dcterms:created>
  <dcterms:modified xsi:type="dcterms:W3CDTF">2010-10-01T20:42:33Z</dcterms:modified>
</cp:coreProperties>
</file>